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81" r:id="rId7"/>
    <p:sldId id="282" r:id="rId8"/>
    <p:sldId id="283" r:id="rId9"/>
    <p:sldId id="265" r:id="rId10"/>
    <p:sldId id="267" r:id="rId11"/>
    <p:sldId id="268" r:id="rId12"/>
    <p:sldId id="269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E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8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16-Mar-19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16-Mar-19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the achieved results and future tasks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Fifth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Steering Committee meeting/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2019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057401"/>
          <a:ext cx="8229600" cy="435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3876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512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48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Website and platform launched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052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6.3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Promotional activity for student enrolment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Student enrolment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85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021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335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15935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to the national </a:t>
                      </a:r>
                      <a:r>
                        <a:rPr lang="en-U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should be sent till March</a:t>
                      </a:r>
                      <a:r>
                        <a:rPr lang="sr-Latn-R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2018.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Inter-institutional agreements should be signed.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153400" cy="4552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November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(fifth: MUHEC 20-21 March 2019, sixth: UNSA September 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153400" cy="1203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025"/>
                <a:gridCol w="1858375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8.5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Submission of interim and final reports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Interim and final reports submitted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institutions</a:t>
                      </a:r>
                      <a:endParaRPr lang="sr-Latn-RS" sz="1600" baseline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002180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52518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March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b="1" u="none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 </a:t>
            </a:r>
            <a:r>
              <a:rPr lang="sr-Latn-RS" b="1" dirty="0" smtClean="0">
                <a:solidFill>
                  <a:srgbClr val="00B050"/>
                </a:solidFill>
              </a:rPr>
              <a:t>COMPLETED 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1828800"/>
          <a:ext cx="8382000" cy="4983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75260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August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229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669716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KPU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– 2, TCASU – 1, UBL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– 1, UNID – 1, UNI – 1, UNSA – 1, UPKM - 1)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  <a:p>
                      <a:endParaRPr lang="sr-Latn-R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June 2017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</a:t>
            </a:r>
            <a:r>
              <a:rPr lang="sr-Latn-RS" b="1" dirty="0" smtClean="0">
                <a:solidFill>
                  <a:srgbClr val="00B050"/>
                </a:solidFill>
              </a:rPr>
              <a:t>COMPLETED</a:t>
            </a:r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321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82880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April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December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February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800" b="1" u="none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4.1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Defining of admission requirements and enrolment of students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Students enrolled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chemeClr val="tx1"/>
                          </a:solidFill>
                        </a:rPr>
                        <a:t>WB HEIs should define </a:t>
                      </a:r>
                      <a:r>
                        <a:rPr lang="en-US" sz="16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admission requirements </a:t>
                      </a:r>
                      <a:endParaRPr lang="sr-Latn-RS" sz="1600" kern="1200" baseline="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Master curricula implemented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students’ internships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Students’ internships realized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sr-Latn-R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10 UNI to UNSA, 5 KPA to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, 5 UNID to U</a:t>
                      </a:r>
                      <a:r>
                        <a:rPr lang="sr-Latn-RS" sz="1600" baseline="0" noProof="0" smtClean="0">
                          <a:solidFill>
                            <a:srgbClr val="0070C0"/>
                          </a:solidFill>
                        </a:rPr>
                        <a:t>BL</a:t>
                      </a:r>
                      <a:r>
                        <a:rPr lang="en-US" sz="1600" baseline="0" noProof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5 UPKM to UNI, 2 TCASU to KPA, 5 UNSA to UNI, 5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UBL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to KPA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examples of students’ internships organisation (report)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WP4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rgbClr val="558ED5"/>
                </a:solidFill>
              </a:rPr>
              <a:t>Implementation of developed master curricula and trainings </a:t>
            </a: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42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133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4.4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Implementation of trainings for citizens and public sector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Participants trained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42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0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participants, first training May 2018, second training May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2019</a:t>
                      </a:r>
                      <a:endParaRPr lang="sr-Latn-RS" sz="1600" baseline="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master curricula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Quality report on master curricula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4.6</a:t>
                      </a:r>
                      <a:r>
                        <a:rPr lang="sr-Latn-R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Self-evaluation of trainings for citizens and public sector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Quality report on trainings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7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reports written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September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319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representatives from UNI, BOKU, OE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(sixth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: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UNSA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4-5 September </a:t>
                      </a:r>
                      <a:r>
                        <a:rPr lang="sr-Latn-RS" sz="1600" baseline="0" noProof="0" dirty="0" smtClean="0">
                          <a:solidFill>
                            <a:srgbClr val="FF0000"/>
                          </a:solidFill>
                        </a:rPr>
                        <a:t>2019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October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January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5.3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External evaluation of the project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quality evaluation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of the project – 01 September 2018, second 01 September 2019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6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8305800" cy="211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75260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5.4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sr-Latn-RS" sz="1800" b="1" dirty="0" smtClean="0"/>
                        <a:t>External financial control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of the external auditor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Mid-term external evaluation – end of September 2018</a:t>
                      </a:r>
                      <a:endParaRPr lang="en-US" sz="1600" kern="1200" baseline="0" noProof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July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 progress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Inter-project coaching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on the inter-project coaching – March 2018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 May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1" u="none" dirty="0" smtClean="0">
                          <a:solidFill>
                            <a:srgbClr val="00B050"/>
                          </a:solidFill>
                        </a:rPr>
                        <a:t>COMPLETED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1420</Words>
  <Application>Microsoft Office PowerPoint</Application>
  <PresentationFormat>On-screen Show (4:3)</PresentationFormat>
  <Paragraphs>189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Development of master curricula for natural disasters risk management in Western Balkan countries</vt:lpstr>
      <vt:lpstr>WP1 – COMPLETED Analysis of natural disasters needed to be managed in  Western Balkan region</vt:lpstr>
      <vt:lpstr>WP2 – COMPLETED  Development of master curricula</vt:lpstr>
      <vt:lpstr>WP2 – to do list Development of master curricula</vt:lpstr>
      <vt:lpstr>WP3 – COMPLETED  Development of trainings for citizens and public sector</vt:lpstr>
      <vt:lpstr>WP4 – to do list  Implementation of developed master curricula and trainings </vt:lpstr>
      <vt:lpstr>WP4 – to do list  Implementation of developed master curricula and trainings </vt:lpstr>
      <vt:lpstr>WP5 – to do list  Quality assurance and monitoring 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WP8 – to do list Project management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96</cp:revision>
  <dcterms:created xsi:type="dcterms:W3CDTF">2006-08-16T00:00:00Z</dcterms:created>
  <dcterms:modified xsi:type="dcterms:W3CDTF">2019-03-16T00:01:26Z</dcterms:modified>
</cp:coreProperties>
</file>